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8" r:id="rId4"/>
    <p:sldId id="260" r:id="rId5"/>
    <p:sldId id="259" r:id="rId6"/>
    <p:sldId id="262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F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352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242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997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8213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7621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0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367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9887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7330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3896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07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77FE7-AF0D-492A-87FF-FB911B68EDD4}" type="datetimeFigureOut">
              <a:rPr lang="en-GB" smtClean="0"/>
              <a:t>30/03/2015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EB314-F203-49C3-9C6B-F7FFF7CAC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786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493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Resultat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880" y="1542407"/>
            <a:ext cx="7356078" cy="4351338"/>
          </a:xfrm>
        </p:spPr>
      </p:pic>
    </p:spTree>
    <p:extLst>
      <p:ext uri="{BB962C8B-B14F-4D97-AF65-F5344CB8AC3E}">
        <p14:creationId xmlns:p14="http://schemas.microsoft.com/office/powerpoint/2010/main" val="3483763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Scrabble-</a:t>
            </a:r>
            <a:r>
              <a:rPr lang="en-GB" dirty="0" err="1" smtClean="0"/>
              <a:t>Steine</a:t>
            </a:r>
            <a:r>
              <a:rPr lang="en-GB" dirty="0" smtClean="0"/>
              <a:t> </a:t>
            </a:r>
            <a:r>
              <a:rPr lang="en-GB" dirty="0" err="1" smtClean="0"/>
              <a:t>anzeigen</a:t>
            </a:r>
            <a:endParaRPr lang="en-GB" dirty="0" smtClean="0"/>
          </a:p>
        </p:txBody>
      </p:sp>
      <p:pic>
        <p:nvPicPr>
          <p:cNvPr id="4" name="Picture 4" descr="http://i.dailymail.co.uk/i/pix/2013/03/18/article-2295366-16F4BCDA000005DC-805_634x366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927007" y="2740194"/>
            <a:ext cx="4654893" cy="252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26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29802"/>
            <a:ext cx="12192000" cy="1325563"/>
          </a:xfrm>
        </p:spPr>
        <p:txBody>
          <a:bodyPr/>
          <a:lstStyle/>
          <a:p>
            <a:pPr algn="ctr"/>
            <a:r>
              <a:rPr lang="en-GB" sz="11500" dirty="0" err="1" smtClean="0"/>
              <a:t>jMonkeyEngine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3584086"/>
            <a:ext cx="12192000" cy="57369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 cross-platform game engine for adventurous Java developers.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037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8" name="Picture 6" descr="drohtin-tales-of-old-kingd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71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346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050" name="Picture 2" descr="http://jmonkeyengine.org/wp-content/uploads/2015/01/chaos_in-the-darknes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122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jMonkeyEngine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999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Cross-platform game engine </a:t>
            </a:r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 Game Loop</a:t>
            </a:r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 Scene</a:t>
            </a:r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 Models		</a:t>
            </a:r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 Textures	</a:t>
            </a:r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 Cameras</a:t>
            </a:r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 Light</a:t>
            </a: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err="1" smtClean="0"/>
              <a:t>Nutzen</a:t>
            </a:r>
            <a:r>
              <a:rPr lang="en-GB" dirty="0" smtClean="0"/>
              <a:t> in AR Scrabble:</a:t>
            </a:r>
          </a:p>
          <a:p>
            <a:pPr marL="0" indent="0">
              <a:buNone/>
            </a:pPr>
            <a:r>
              <a:rPr lang="en-GB" dirty="0" err="1" smtClean="0"/>
              <a:t>Anzeigen</a:t>
            </a:r>
            <a:r>
              <a:rPr lang="en-GB" dirty="0" smtClean="0"/>
              <a:t> von </a:t>
            </a:r>
            <a:r>
              <a:rPr lang="en-GB" dirty="0" err="1" smtClean="0"/>
              <a:t>Steinen</a:t>
            </a:r>
            <a:r>
              <a:rPr lang="en-GB" dirty="0" smtClean="0"/>
              <a:t> auf </a:t>
            </a:r>
            <a:r>
              <a:rPr lang="en-GB" dirty="0" err="1" smtClean="0"/>
              <a:t>dem</a:t>
            </a:r>
            <a:r>
              <a:rPr lang="en-GB" dirty="0" smtClean="0"/>
              <a:t> Scrabble Board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514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 smtClean="0"/>
              <a:t>Step 1: Run </a:t>
            </a:r>
            <a:r>
              <a:rPr lang="en-GB" dirty="0" err="1" smtClean="0"/>
              <a:t>jMonkey</a:t>
            </a:r>
            <a:r>
              <a:rPr lang="en-GB" dirty="0" smtClean="0"/>
              <a:t> samples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329" y="1945271"/>
            <a:ext cx="8570259" cy="423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36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2: Create stone models / textures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Süess?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536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3: Connect </a:t>
            </a:r>
            <a:r>
              <a:rPr lang="en-GB" dirty="0" err="1" smtClean="0"/>
              <a:t>jMonkey</a:t>
            </a:r>
            <a:r>
              <a:rPr lang="en-GB" dirty="0" smtClean="0"/>
              <a:t>/</a:t>
            </a:r>
            <a:r>
              <a:rPr lang="en-GB" dirty="0" err="1" smtClean="0"/>
              <a:t>Vuforia</a:t>
            </a:r>
            <a:r>
              <a:rPr lang="en-GB" dirty="0" smtClean="0"/>
              <a:t> Worlds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331705" y="2328181"/>
            <a:ext cx="3640520" cy="2643869"/>
            <a:chOff x="691199" y="1393004"/>
            <a:chExt cx="5678141" cy="412365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199" y="1678087"/>
              <a:ext cx="4429125" cy="38385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9123523">
              <a:off x="4595313" y="1809967"/>
              <a:ext cx="1624013" cy="1636936"/>
            </a:xfrm>
            <a:prstGeom prst="rect">
              <a:avLst/>
            </a:prstGeom>
          </p:spPr>
        </p:pic>
        <p:pic>
          <p:nvPicPr>
            <p:cNvPr id="7" name="Picture 2" descr="http://ak1.polyvoreimg.com/cgi/img-thing/size/l/tid/58830959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186186">
              <a:off x="5231102" y="3417671"/>
              <a:ext cx="1138238" cy="1138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://ak1.polyvoreimg.com/cgi/img-thing/size/l/tid/58830959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052799">
              <a:off x="3002954" y="1393004"/>
              <a:ext cx="1138238" cy="1138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http://ak1.polyvoreimg.com/cgi/img-thing/size/l/tid/58830959.jp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 rot="3910272">
              <a:off x="1417460" y="1560998"/>
              <a:ext cx="1138238" cy="8665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/>
          <p:cNvGrpSpPr/>
          <p:nvPr/>
        </p:nvGrpSpPr>
        <p:grpSpPr>
          <a:xfrm>
            <a:off x="4491008" y="2117598"/>
            <a:ext cx="3835832" cy="3254502"/>
            <a:chOff x="6213186" y="1029843"/>
            <a:chExt cx="5850226" cy="496361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3637" y="1029843"/>
              <a:ext cx="5819775" cy="44196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19973545" flipH="1">
              <a:off x="6213186" y="4751645"/>
              <a:ext cx="1132003" cy="1241808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1" y="1683609"/>
            <a:ext cx="4076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 err="1" smtClean="0"/>
              <a:t>jMonkey</a:t>
            </a:r>
            <a:endParaRPr lang="en-GB" sz="4400" dirty="0"/>
          </a:p>
        </p:txBody>
      </p:sp>
      <p:sp>
        <p:nvSpPr>
          <p:cNvPr id="14" name="TextBox 13"/>
          <p:cNvSpPr txBox="1"/>
          <p:nvPr/>
        </p:nvSpPr>
        <p:spPr>
          <a:xfrm>
            <a:off x="4117181" y="1683609"/>
            <a:ext cx="4076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 err="1" smtClean="0"/>
              <a:t>Vuforia</a:t>
            </a:r>
            <a:endParaRPr lang="en-GB" sz="44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0" y="2150501"/>
            <a:ext cx="2962274" cy="307527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234361" y="1683609"/>
            <a:ext cx="4076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 err="1" smtClean="0"/>
              <a:t>Vuforia</a:t>
            </a:r>
            <a:r>
              <a:rPr lang="en-GB" sz="4400" dirty="0" smtClean="0"/>
              <a:t> Target</a:t>
            </a:r>
            <a:endParaRPr lang="en-GB" sz="4400" dirty="0"/>
          </a:p>
        </p:txBody>
      </p:sp>
      <p:sp>
        <p:nvSpPr>
          <p:cNvPr id="17" name="Bent Arrow 16"/>
          <p:cNvSpPr/>
          <p:nvPr/>
        </p:nvSpPr>
        <p:spPr>
          <a:xfrm flipV="1">
            <a:off x="1567558" y="5217144"/>
            <a:ext cx="2463672" cy="1295400"/>
          </a:xfrm>
          <a:prstGeom prst="ben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Bent Arrow 17"/>
          <p:cNvSpPr/>
          <p:nvPr/>
        </p:nvSpPr>
        <p:spPr>
          <a:xfrm rot="16200000" flipV="1">
            <a:off x="8915293" y="4503975"/>
            <a:ext cx="1286766" cy="2463672"/>
          </a:xfrm>
          <a:prstGeom prst="bent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92868" y="5735811"/>
            <a:ext cx="4076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 smtClean="0">
                <a:solidFill>
                  <a:srgbClr val="5B9F8A"/>
                </a:solidFill>
              </a:rPr>
              <a:t>Pose Matrix</a:t>
            </a:r>
            <a:endParaRPr lang="en-GB" sz="4400" dirty="0">
              <a:solidFill>
                <a:srgbClr val="5B9F8A"/>
              </a:solidFill>
            </a:endParaRPr>
          </a:p>
        </p:txBody>
      </p:sp>
      <p:sp>
        <p:nvSpPr>
          <p:cNvPr id="20" name="Down Arrow 19"/>
          <p:cNvSpPr/>
          <p:nvPr/>
        </p:nvSpPr>
        <p:spPr>
          <a:xfrm>
            <a:off x="6004630" y="5015919"/>
            <a:ext cx="632114" cy="600228"/>
          </a:xfrm>
          <a:prstGeom prst="down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0494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7" grpId="0" animBg="1"/>
      <p:bldP spid="18" grpId="0" animBg="1"/>
      <p:bldP spid="19" grpId="0"/>
      <p:bldP spid="2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</Words>
  <Application>Microsoft Office PowerPoint</Application>
  <PresentationFormat>Widescreen</PresentationFormat>
  <Paragraphs>24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PowerPoint Presentation</vt:lpstr>
      <vt:lpstr>Problem</vt:lpstr>
      <vt:lpstr>jMonkeyEngine</vt:lpstr>
      <vt:lpstr>PowerPoint Presentation</vt:lpstr>
      <vt:lpstr>PowerPoint Presentation</vt:lpstr>
      <vt:lpstr>jMonkeyEngine</vt:lpstr>
      <vt:lpstr>Step 1: Run jMonkey samples</vt:lpstr>
      <vt:lpstr>Step 2: Create stone models / textures</vt:lpstr>
      <vt:lpstr>Step 3: Connect jMonkey/Vuforia Worlds</vt:lpstr>
      <vt:lpstr>Resultat</vt:lpstr>
    </vt:vector>
  </TitlesOfParts>
  <Company>Zühlke Technology Group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Schoeb, Stefan</dc:creator>
  <cp:lastModifiedBy>Schoeb, Stefan</cp:lastModifiedBy>
  <cp:revision>22</cp:revision>
  <dcterms:created xsi:type="dcterms:W3CDTF">2015-03-10T14:17:24Z</dcterms:created>
  <dcterms:modified xsi:type="dcterms:W3CDTF">2015-03-30T18:09:32Z</dcterms:modified>
</cp:coreProperties>
</file>

<file path=docProps/thumbnail.jpeg>
</file>